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0" r:id="rId3"/>
    <p:sldId id="266" r:id="rId4"/>
    <p:sldId id="258" r:id="rId5"/>
    <p:sldId id="257" r:id="rId6"/>
    <p:sldId id="267" r:id="rId7"/>
    <p:sldId id="268" r:id="rId8"/>
    <p:sldId id="271" r:id="rId9"/>
    <p:sldId id="273" r:id="rId10"/>
    <p:sldId id="274" r:id="rId11"/>
    <p:sldId id="277" r:id="rId12"/>
    <p:sldId id="278" r:id="rId13"/>
    <p:sldId id="275" r:id="rId14"/>
    <p:sldId id="279" r:id="rId15"/>
    <p:sldId id="272" r:id="rId16"/>
    <p:sldId id="276" r:id="rId17"/>
    <p:sldId id="280" r:id="rId18"/>
    <p:sldId id="281" r:id="rId19"/>
    <p:sldId id="282" r:id="rId20"/>
    <p:sldId id="283" r:id="rId21"/>
    <p:sldId id="284" r:id="rId22"/>
    <p:sldId id="297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9" r:id="rId34"/>
    <p:sldId id="296" r:id="rId35"/>
    <p:sldId id="300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EF1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2" autoAdjust="0"/>
  </p:normalViewPr>
  <p:slideViewPr>
    <p:cSldViewPr snapToGrid="0">
      <p:cViewPr varScale="1">
        <p:scale>
          <a:sx n="37" d="100"/>
          <a:sy n="37" d="100"/>
        </p:scale>
        <p:origin x="2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3" name="Image 2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FDB8807F-FAEC-2C2B-9590-AFC6984A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39" y="4584219"/>
            <a:ext cx="12013485" cy="8040337"/>
          </a:xfrm>
          <a:prstGeom prst="rect">
            <a:avLst/>
          </a:prstGeom>
        </p:spPr>
      </p:pic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572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841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664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9009156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6297839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21471887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1FAE761-B487-C708-E7AC-8B295781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6" y="5124019"/>
            <a:ext cx="6896729" cy="563765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61A46B5-D313-EA49-B748-9DABD07E8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441" y="4973558"/>
            <a:ext cx="7142571" cy="578811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98AAD71-FF39-E933-6277-B7557F86A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766" y="5022252"/>
            <a:ext cx="7142571" cy="5815536"/>
          </a:xfrm>
          <a:prstGeom prst="rect">
            <a:avLst/>
          </a:prstGeom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437798" y="1076167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6933245" y="1079398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0793981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697" y="8599338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461157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9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multilingue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AD1EC46B-B184-F617-6F5B-1558973DB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331" y="5342037"/>
            <a:ext cx="8971636" cy="29905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5404771" y="833258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mode sombre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 descr="Une image contenant texte, capture d’écran, Page web, logiciel&#10;&#10;Description générée automatiquement">
            <a:extLst>
              <a:ext uri="{FF2B5EF4-FFF2-40B4-BE49-F238E27FC236}">
                <a16:creationId xmlns:a16="http://schemas.microsoft.com/office/drawing/2014/main" id="{270A6860-6508-F629-3764-AB733CA9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74" y="5250584"/>
            <a:ext cx="9383087" cy="6046878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9A498DE-53AE-AEF5-7FB8-B180B179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131" y="5275794"/>
            <a:ext cx="9174256" cy="6021668"/>
          </a:xfrm>
          <a:prstGeom prst="rect">
            <a:avLst/>
          </a:prstGeom>
        </p:spPr>
      </p:pic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2224019" y="11436904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Arturia Software Center : </a:t>
            </a:r>
            <a:r>
              <a:rPr lang="fr-FR" sz="2800" dirty="0" err="1">
                <a:latin typeface="Supply Light" panose="00000400000000000000" pitchFamily="2" charset="0"/>
              </a:rPr>
              <a:t>lightmode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3336660" y="11436904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Arturia Software Center : </a:t>
            </a:r>
            <a:r>
              <a:rPr lang="fr-FR" sz="2800" dirty="0" err="1">
                <a:latin typeface="Supply Light" panose="00000400000000000000" pitchFamily="2" charset="0"/>
              </a:rPr>
              <a:t>darkmode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Favoris et Archivés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121690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A2AA8044-2A15-DA2C-45F7-1132985F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12" y="5364662"/>
            <a:ext cx="11325193" cy="5045404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 flipV="1">
            <a:off x="4648200" y="6409162"/>
            <a:ext cx="25966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79262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067525"/>
            <a:ext cx="33885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filtres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3660789" y="10614774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pic>
        <p:nvPicPr>
          <p:cNvPr id="6" name="Image 5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835C0681-C98E-015A-4F0D-FE20425F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495" y="4687657"/>
            <a:ext cx="9895201" cy="5927117"/>
          </a:xfrm>
          <a:prstGeom prst="rect">
            <a:avLst/>
          </a:prstGeom>
        </p:spPr>
      </p:pic>
      <p:pic>
        <p:nvPicPr>
          <p:cNvPr id="10" name="Image 9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451C3E92-D916-2F68-98BE-CC78E17A4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4" y="4687657"/>
            <a:ext cx="7706801" cy="58777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4192520" y="10614774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173980F7-C432-EF7D-58F3-2B77901F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4" name="Image 3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B781153-EC1C-07EA-7F59-C2B0CA92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A3D2DE-3F98-A421-0413-490D0EF2B639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Définition du problème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7DE727-C0E1-9C27-C15A-9B8F29DBA9D6}"/>
              </a:ext>
            </a:extLst>
          </p:cNvPr>
          <p:cNvSpPr txBox="1"/>
          <p:nvPr/>
        </p:nvSpPr>
        <p:spPr>
          <a:xfrm>
            <a:off x="7225012" y="8868041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6F4E649-F37B-E442-91CA-BECA94D32B25}"/>
              </a:ext>
            </a:extLst>
          </p:cNvPr>
          <p:cNvSpPr/>
          <p:nvPr/>
        </p:nvSpPr>
        <p:spPr>
          <a:xfrm>
            <a:off x="14061679" y="6704627"/>
            <a:ext cx="2072640" cy="1244744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4317B-0D53-4E82-A133-C6CC5E4D16DC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827C81F-0CBD-B0C6-35EC-0BACDCF5D0AE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6D483-8612-52BE-F158-13CFED660C3E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85D49-F8AD-9146-2A56-63560895C2E1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93C39-E7C4-B625-08CF-8B9C1367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D56E9B-BC2C-3309-5FF5-7B35041F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785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615" y="10063356"/>
            <a:ext cx="4730013" cy="1646358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307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379478" y="6756930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7B8268CB-C965-F2DA-9887-5374EBB9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4" y="6059184"/>
            <a:ext cx="10926974" cy="6545137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7981FED-29EC-84FC-F206-2F8383FF9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439830"/>
            <a:ext cx="11190950" cy="59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1029878" y="4632351"/>
            <a:ext cx="15970498" cy="104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Intégrer la désinstallation de produits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Intégrer la récupération et modification de préférences utilisateur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Unified</a:t>
            </a:r>
            <a:r>
              <a:rPr lang="fr-FR" sz="2800" dirty="0">
                <a:latin typeface="Supply" panose="00000500000000000000" pitchFamily="2" charset="0"/>
              </a:rPr>
              <a:t>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" panose="000005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C865F15-9936-729D-31B5-3C2A9950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69" y="4632351"/>
            <a:ext cx="3436144" cy="10049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40EEDE-20DE-ED27-B623-F11AD735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632" y="5045584"/>
            <a:ext cx="5657727" cy="24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730" y="368830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rturia Minifreak">
            <a:extLst>
              <a:ext uri="{FF2B5EF4-FFF2-40B4-BE49-F238E27FC236}">
                <a16:creationId xmlns:a16="http://schemas.microsoft.com/office/drawing/2014/main" id="{EADE4E24-314E-F303-E749-0FA8B270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29" y="3703609"/>
            <a:ext cx="4741681" cy="31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19" y="8197783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8720129" y="5060409"/>
            <a:ext cx="5405164" cy="5404516"/>
          </a:xfrm>
          <a:prstGeom prst="ellipse">
            <a:avLst/>
          </a:prstGeom>
          <a:effectLst/>
        </p:spPr>
      </p:pic>
      <p:pic>
        <p:nvPicPr>
          <p:cNvPr id="2052" name="Picture 4" descr="Arturia Keylab Essential MK3 61 Clavier maître">
            <a:extLst>
              <a:ext uri="{FF2B5EF4-FFF2-40B4-BE49-F238E27FC236}">
                <a16:creationId xmlns:a16="http://schemas.microsoft.com/office/drawing/2014/main" id="{D5C3EFCB-C479-04BF-020B-6E47C7C90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2797"/>
            <a:ext cx="4515095" cy="20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6" y="5060409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D7507E-2E97-E4BE-AF4B-1A7296822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8" y="4222601"/>
            <a:ext cx="3807949" cy="248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udioFuse - Arturia AudioFuse - Audiofanzine">
            <a:extLst>
              <a:ext uri="{FF2B5EF4-FFF2-40B4-BE49-F238E27FC236}">
                <a16:creationId xmlns:a16="http://schemas.microsoft.com/office/drawing/2014/main" id="{624FFBE4-20AE-7FB5-F87A-6923F683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37" y="8199509"/>
            <a:ext cx="3343592" cy="27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8374711" y="10724469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192735" y="6618655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839879" y="6652348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6839879" y="10967622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-309199" y="10992679"/>
            <a:ext cx="60960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27" y="7514523"/>
            <a:ext cx="5136075" cy="43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/>
          <p:nvPr/>
        </p:nvCxnSpPr>
        <p:spPr>
          <a:xfrm>
            <a:off x="15662031" y="304800"/>
            <a:ext cx="0" cy="115500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3387080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899990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3492213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765237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3468360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3502885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903353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5671718" y="2313187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3315847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C4ADAB5-B1E8-B2FF-957F-6B81958A2E78}"/>
              </a:ext>
            </a:extLst>
          </p:cNvPr>
          <p:cNvCxnSpPr/>
          <p:nvPr/>
        </p:nvCxnSpPr>
        <p:spPr>
          <a:xfrm flipH="1">
            <a:off x="15478932" y="1920863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33DD5709-B7E9-4920-6F7F-5A09E7499A07}"/>
              </a:ext>
            </a:extLst>
          </p:cNvPr>
          <p:cNvCxnSpPr/>
          <p:nvPr/>
        </p:nvCxnSpPr>
        <p:spPr>
          <a:xfrm flipH="1">
            <a:off x="15461492" y="3107591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B494D7A-0F20-32AE-9B89-F0E536FCD5B7}"/>
              </a:ext>
            </a:extLst>
          </p:cNvPr>
          <p:cNvCxnSpPr/>
          <p:nvPr/>
        </p:nvCxnSpPr>
        <p:spPr>
          <a:xfrm flipH="1">
            <a:off x="15461492" y="4154839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2F7F43B-1802-2B40-3F44-1C9BEBFA5DFF}"/>
              </a:ext>
            </a:extLst>
          </p:cNvPr>
          <p:cNvCxnSpPr/>
          <p:nvPr/>
        </p:nvCxnSpPr>
        <p:spPr>
          <a:xfrm flipH="1">
            <a:off x="15478932" y="5490497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F1FF4649-52D4-3F4B-61E2-7964EB38DC0C}"/>
              </a:ext>
            </a:extLst>
          </p:cNvPr>
          <p:cNvCxnSpPr/>
          <p:nvPr/>
        </p:nvCxnSpPr>
        <p:spPr>
          <a:xfrm flipH="1">
            <a:off x="15471718" y="6717399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E8A8616-F194-495E-A089-5906B6576951}"/>
              </a:ext>
            </a:extLst>
          </p:cNvPr>
          <p:cNvCxnSpPr>
            <a:cxnSpLocks/>
          </p:cNvCxnSpPr>
          <p:nvPr/>
        </p:nvCxnSpPr>
        <p:spPr>
          <a:xfrm flipH="1">
            <a:off x="15491972" y="7801213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C0FCF56-F709-EC54-D26A-B665D740F2CA}"/>
              </a:ext>
            </a:extLst>
          </p:cNvPr>
          <p:cNvCxnSpPr/>
          <p:nvPr/>
        </p:nvCxnSpPr>
        <p:spPr>
          <a:xfrm flipH="1">
            <a:off x="15461492" y="892604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EB9E675-C9D6-B944-84D7-21E1919F6846}"/>
              </a:ext>
            </a:extLst>
          </p:cNvPr>
          <p:cNvCxnSpPr/>
          <p:nvPr/>
        </p:nvCxnSpPr>
        <p:spPr>
          <a:xfrm flipH="1">
            <a:off x="15477428" y="1010181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DD28792-A890-0AA2-5A11-768B86A3F300}"/>
              </a:ext>
            </a:extLst>
          </p:cNvPr>
          <p:cNvCxnSpPr/>
          <p:nvPr/>
        </p:nvCxnSpPr>
        <p:spPr>
          <a:xfrm flipH="1">
            <a:off x="15478932" y="11186922"/>
            <a:ext cx="3798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5" name="Image 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4E43D76F-5BD4-4CDA-7D77-70A2E5CB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25" y="4852936"/>
            <a:ext cx="7745375" cy="6525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0328904" y="11607205"/>
            <a:ext cx="1305064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Unified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Control Center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 err="1">
                <a:latin typeface="Supply" panose="00000500000000000000" pitchFamily="2" charset="0"/>
              </a:rPr>
              <a:t>GeMAPS</a:t>
            </a:r>
            <a:r>
              <a:rPr lang="fr-FR" b="0" dirty="0">
                <a:latin typeface="Supply Light" panose="00000400000000000000" pitchFamily="2" charset="0"/>
              </a:rPr>
              <a:t> : </a:t>
            </a:r>
            <a:r>
              <a:rPr lang="fr-FR" b="0" dirty="0" err="1">
                <a:latin typeface="Supply Light" panose="00000400000000000000" pitchFamily="2" charset="0"/>
              </a:rPr>
              <a:t>Generic</a:t>
            </a:r>
            <a:r>
              <a:rPr lang="fr-FR" b="0" dirty="0">
                <a:latin typeface="Supply Light" panose="00000400000000000000" pitchFamily="2" charset="0"/>
              </a:rPr>
              <a:t> </a:t>
            </a:r>
            <a:r>
              <a:rPr lang="fr-FR" b="0" dirty="0" err="1">
                <a:latin typeface="Supply Light" panose="00000400000000000000" pitchFamily="2" charset="0"/>
              </a:rPr>
              <a:t>Modular</a:t>
            </a:r>
            <a:r>
              <a:rPr lang="fr-FR" b="0" dirty="0">
                <a:latin typeface="Supply Light" panose="00000400000000000000" pitchFamily="2" charset="0"/>
              </a:rPr>
              <a:t> Application </a:t>
            </a:r>
            <a:r>
              <a:rPr lang="fr-FR" b="0" dirty="0" err="1">
                <a:latin typeface="Supply Light" panose="00000400000000000000" pitchFamily="2" charset="0"/>
              </a:rPr>
              <a:t>with</a:t>
            </a:r>
            <a:r>
              <a:rPr lang="fr-FR" b="0" dirty="0">
                <a:latin typeface="Supply Light" panose="00000400000000000000" pitchFamily="2" charset="0"/>
              </a:rPr>
              <a:t> </a:t>
            </a:r>
            <a:r>
              <a:rPr lang="fr-FR" b="0" dirty="0" err="1">
                <a:latin typeface="Supply Light" panose="00000400000000000000" pitchFamily="2" charset="0"/>
              </a:rPr>
              <a:t>Pluggable</a:t>
            </a:r>
            <a:r>
              <a:rPr lang="fr-FR" b="0" dirty="0">
                <a:latin typeface="Supply Light" panose="00000400000000000000" pitchFamily="2" charset="0"/>
              </a:rPr>
              <a:t> Services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1432</Words>
  <Application>Microsoft Office PowerPoint</Application>
  <PresentationFormat>Personnalisé</PresentationFormat>
  <Paragraphs>399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31</cp:revision>
  <dcterms:modified xsi:type="dcterms:W3CDTF">2024-06-12T14:10:56Z</dcterms:modified>
</cp:coreProperties>
</file>